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8" r:id="rId13"/>
    <p:sldId id="262" r:id="rId14"/>
    <p:sldId id="263" r:id="rId15"/>
    <p:sldId id="264" r:id="rId16"/>
    <p:sldId id="266" r:id="rId17"/>
    <p:sldId id="265" r:id="rId18"/>
    <p:sldId id="267" r:id="rId19"/>
    <p:sldId id="26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4" d="100"/>
          <a:sy n="64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ccs.army.mi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ccs.army.mi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Install DoD CA Certificate Instructions for 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Accs</a:t>
            </a:r>
            <a:endParaRPr lang="en-US" dirty="0" smtClean="0"/>
          </a:p>
          <a:p>
            <a:r>
              <a:rPr lang="en-US" dirty="0" smtClean="0"/>
              <a:t>20180312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/>
              <a:t>7 – Next </a:t>
            </a: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Select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Place all certificates in the following store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Click Browse to change 'Personal' to Trusted Root 'Certification Authorities' 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 OK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Next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 Finish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10" y="1818942"/>
            <a:ext cx="1743075" cy="56197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439810" y="1658203"/>
            <a:ext cx="517120" cy="4417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10" y="2541656"/>
            <a:ext cx="4362450" cy="2190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4574" y="3828164"/>
            <a:ext cx="2676525" cy="2476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9113" y="2850838"/>
            <a:ext cx="2886075" cy="8763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5188" y="4919773"/>
            <a:ext cx="1590675" cy="47625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3669632" y="4329208"/>
            <a:ext cx="315246" cy="4031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607321" y="4817197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802809" y="3044545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8140594" y="3590415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9644542" y="5157898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758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/>
              <a:t>8 – Popup ‘Import was Successful </a:t>
            </a:r>
            <a:r>
              <a:rPr lang="en-US" sz="3200" dirty="0">
                <a:sym typeface="Wingdings" panose="05000000000000000000" pitchFamily="2" charset="2"/>
              </a:rPr>
              <a:t> OK  </a:t>
            </a:r>
            <a:r>
              <a:rPr lang="en-US" sz="3200" dirty="0" smtClean="0">
                <a:sym typeface="Wingdings" panose="05000000000000000000" pitchFamily="2" charset="2"/>
              </a:rPr>
              <a:t>Close  OK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272" y="2332120"/>
            <a:ext cx="4597317" cy="2680651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3862137" y="4220923"/>
            <a:ext cx="411498" cy="4713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438274" y="4692316"/>
            <a:ext cx="315246" cy="4031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2975" y="5381887"/>
            <a:ext cx="4996422" cy="65796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6244389" y="5710869"/>
            <a:ext cx="77244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694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9 </a:t>
            </a:r>
            <a:r>
              <a:rPr lang="en-US" sz="3200" dirty="0"/>
              <a:t>– Close the IE Web Browser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447674"/>
            <a:ext cx="1200150" cy="54292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1401368" y="2074695"/>
            <a:ext cx="591973" cy="3729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932" y="2261184"/>
            <a:ext cx="3057525" cy="149542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3898232" y="3141495"/>
            <a:ext cx="641793" cy="2634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09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10 </a:t>
            </a:r>
            <a:r>
              <a:rPr lang="en-US" sz="3200" dirty="0"/>
              <a:t>– Open the IE Web Browser and go to </a:t>
            </a:r>
            <a:r>
              <a:rPr lang="en-US" sz="3200" dirty="0">
                <a:hlinkClick r:id="rId2"/>
              </a:rPr>
              <a:t>https://accs.army.mil</a:t>
            </a:r>
            <a:r>
              <a:rPr lang="en-US" sz="3200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729" y="4448840"/>
            <a:ext cx="2257425" cy="53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851" y="2617048"/>
            <a:ext cx="3486150" cy="130492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53735" y="4593740"/>
            <a:ext cx="691116" cy="57415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6" idx="6"/>
          </p:cNvCxnSpPr>
          <p:nvPr/>
        </p:nvCxnSpPr>
        <p:spPr>
          <a:xfrm flipH="1">
            <a:off x="3544851" y="4880819"/>
            <a:ext cx="56994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643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Hopefully no more Certificate Errors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163" y="2714625"/>
            <a:ext cx="2286000" cy="2286000"/>
          </a:xfrm>
        </p:spPr>
      </p:pic>
    </p:spTree>
    <p:extLst>
      <p:ext uri="{BB962C8B-B14F-4D97-AF65-F5344CB8AC3E}">
        <p14:creationId xmlns:p14="http://schemas.microsoft.com/office/powerpoint/2010/main" val="345679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ACCS Users get Untrusted Certificate Warning when Visiting ACCS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78072" y="5411244"/>
            <a:ext cx="8292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These Instructions should eliminate this issue for Internet Explorer (IE) Users</a:t>
            </a:r>
            <a:endParaRPr lang="en-US" sz="2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295" y="1976659"/>
            <a:ext cx="7166198" cy="3310403"/>
          </a:xfrm>
        </p:spPr>
      </p:pic>
    </p:spTree>
    <p:extLst>
      <p:ext uri="{BB962C8B-B14F-4D97-AF65-F5344CB8AC3E}">
        <p14:creationId xmlns:p14="http://schemas.microsoft.com/office/powerpoint/2010/main" val="1975654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28005"/>
          </a:xfrm>
        </p:spPr>
        <p:txBody>
          <a:bodyPr/>
          <a:lstStyle/>
          <a:p>
            <a:r>
              <a:rPr lang="en-US" dirty="0" smtClean="0"/>
              <a:t>Instruction Steps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661639"/>
              </p:ext>
            </p:extLst>
          </p:nvPr>
        </p:nvGraphicFramePr>
        <p:xfrm>
          <a:off x="1097280" y="1014608"/>
          <a:ext cx="100584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0"/>
              </a:tblGrid>
              <a:tr h="268684">
                <a:tc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1 – Save Certificate File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2 – Open Internet</a:t>
                      </a:r>
                      <a:r>
                        <a:rPr lang="en-US" sz="1600" baseline="0" dirty="0" smtClean="0">
                          <a:latin typeface="+mn-lt"/>
                        </a:rPr>
                        <a:t> Explorer (IE)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3 – Tools </a:t>
                      </a:r>
                      <a:r>
                        <a:rPr lang="en-US" sz="1600" dirty="0" smtClean="0">
                          <a:latin typeface="+mn-lt"/>
                          <a:sym typeface="Wingdings" panose="05000000000000000000" pitchFamily="2" charset="2"/>
                        </a:rPr>
                        <a:t> Internet Options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4 – Content</a:t>
                      </a:r>
                      <a:r>
                        <a:rPr lang="en-US" sz="1600" baseline="0" dirty="0" smtClean="0">
                          <a:latin typeface="+mn-lt"/>
                        </a:rPr>
                        <a:t> Tab </a:t>
                      </a:r>
                      <a:r>
                        <a:rPr lang="en-US" sz="1600" baseline="0" dirty="0" smtClean="0">
                          <a:latin typeface="+mn-lt"/>
                          <a:sym typeface="Wingdings" panose="05000000000000000000" pitchFamily="2" charset="2"/>
                        </a:rPr>
                        <a:t> Certificates Button</a:t>
                      </a:r>
                      <a:endParaRPr lang="en-US" sz="1600" dirty="0" smtClean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5 – Import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smtClean="0">
                          <a:latin typeface="+mn-lt"/>
                          <a:sym typeface="Wingdings" panose="05000000000000000000" pitchFamily="2" charset="2"/>
                        </a:rPr>
                        <a:t> Next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6 – Filename Browse</a:t>
                      </a:r>
                      <a:r>
                        <a:rPr lang="en-US" sz="1600" baseline="0" dirty="0" smtClean="0">
                          <a:latin typeface="+mn-lt"/>
                        </a:rPr>
                        <a:t> to Select Certificate </a:t>
                      </a:r>
                      <a:r>
                        <a:rPr lang="en-US" sz="1600" baseline="0" dirty="0" smtClean="0">
                          <a:latin typeface="+mn-lt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baseline="0" dirty="0" smtClean="0">
                          <a:latin typeface="+mn-lt"/>
                        </a:rPr>
                        <a:t>Open</a:t>
                      </a:r>
                      <a:endParaRPr lang="en-US" sz="1600" dirty="0" smtClean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+mn-lt"/>
                        </a:rPr>
                        <a:t>7 – Next </a:t>
                      </a:r>
                      <a:r>
                        <a:rPr lang="en-US" sz="1600" dirty="0" smtClean="0">
                          <a:latin typeface="+mn-lt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Select Place all certificates in the following store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Click Browse to change 'Personal' to Trusted Root 'Certification Authorities'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OK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Next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Finish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Note: You many get a warning to install 1 or 2 certificates, Just click yes on each of them</a:t>
                      </a: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8 – Popup ‘Import was Successful </a:t>
                      </a:r>
                      <a:r>
                        <a:rPr lang="en-US" sz="1600" dirty="0" smtClean="0">
                          <a:latin typeface="+mn-lt"/>
                          <a:sym typeface="Wingdings" panose="05000000000000000000" pitchFamily="2" charset="2"/>
                        </a:rPr>
                        <a:t> OK  Close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9 – Close the IE Web Browser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10 – Open the IE Web Browser and go to </a:t>
                      </a:r>
                      <a:r>
                        <a:rPr lang="en-US" sz="1600" dirty="0" smtClean="0">
                          <a:latin typeface="+mn-lt"/>
                          <a:hlinkClick r:id="rId2"/>
                        </a:rPr>
                        <a:t>https://accs.army.mil</a:t>
                      </a:r>
                      <a:r>
                        <a:rPr lang="en-US" sz="1600" dirty="0" smtClean="0">
                          <a:latin typeface="+mn-lt"/>
                        </a:rPr>
                        <a:t> (Should not get any untrusted</a:t>
                      </a:r>
                      <a:r>
                        <a:rPr lang="en-US" sz="1600" baseline="0" dirty="0" smtClean="0">
                          <a:latin typeface="+mn-lt"/>
                        </a:rPr>
                        <a:t> certificate error)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06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 smtClean="0"/>
              <a:t>1- Save Certificate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9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- Open Internet Explorer (IE)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729" y="4448840"/>
            <a:ext cx="2257425" cy="53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851" y="2617048"/>
            <a:ext cx="3486150" cy="130492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53735" y="4593740"/>
            <a:ext cx="691116" cy="57415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6" idx="6"/>
          </p:cNvCxnSpPr>
          <p:nvPr/>
        </p:nvCxnSpPr>
        <p:spPr>
          <a:xfrm flipH="1">
            <a:off x="3544851" y="4880819"/>
            <a:ext cx="56994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62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/>
          <a:lstStyle/>
          <a:p>
            <a:r>
              <a:rPr lang="en-US" dirty="0" smtClean="0"/>
              <a:t>3- Tools </a:t>
            </a:r>
            <a:r>
              <a:rPr lang="en-US" dirty="0" smtClean="0">
                <a:sym typeface="Wingdings" panose="05000000000000000000" pitchFamily="2" charset="2"/>
              </a:rPr>
              <a:t> Internet Options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875" y="2360427"/>
            <a:ext cx="2082209" cy="249865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7" y="1765006"/>
            <a:ext cx="3057525" cy="45720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4056875" y="1881963"/>
            <a:ext cx="510362" cy="106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088772" y="6188148"/>
            <a:ext cx="478465" cy="106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14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 smtClean="0"/>
              <a:t>4- Content Tab</a:t>
            </a:r>
            <a:r>
              <a:rPr lang="en-US" dirty="0" smtClean="0">
                <a:sym typeface="Wingdings" panose="05000000000000000000" pitchFamily="2" charset="2"/>
              </a:rPr>
              <a:t> Certificates Button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61" y="2309924"/>
            <a:ext cx="3886200" cy="16002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1977655" y="2272711"/>
            <a:ext cx="303581" cy="4253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049760" y="3707016"/>
            <a:ext cx="473701" cy="4062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608" y="1870094"/>
            <a:ext cx="48482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0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 smtClean="0"/>
              <a:t>5- Import </a:t>
            </a:r>
            <a:r>
              <a:rPr lang="en-US" dirty="0" smtClean="0">
                <a:sym typeface="Wingdings" panose="05000000000000000000" pitchFamily="2" charset="2"/>
              </a:rPr>
              <a:t> Next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87" y="1785033"/>
            <a:ext cx="4848225" cy="448627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623579" y="4929761"/>
            <a:ext cx="473701" cy="4062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4506" y="1785033"/>
            <a:ext cx="4705350" cy="448627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9101272" y="5505620"/>
            <a:ext cx="712579" cy="5124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3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6 </a:t>
            </a:r>
            <a:r>
              <a:rPr lang="en-US" sz="3200" dirty="0"/>
              <a:t>– Filename Browse to Select Certificate </a:t>
            </a: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Open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77" y="1851837"/>
            <a:ext cx="4572000" cy="30480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3763925" y="2817627"/>
            <a:ext cx="329609" cy="6379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4228" y="1851837"/>
            <a:ext cx="2305050" cy="14001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4931070" y="3218120"/>
            <a:ext cx="386316" cy="47492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3534" y="4044027"/>
            <a:ext cx="2838450" cy="21526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1405" y="3252012"/>
            <a:ext cx="3724275" cy="299085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814391" y="6103088"/>
            <a:ext cx="672309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337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678F37CE95094387B6488149741350" ma:contentTypeVersion="12" ma:contentTypeDescription="Create a new document using the latest DAIIS Document Template. v2.0 20170810" ma:contentTypeScope="" ma:versionID="0f03bb2eae41709f611df8a8cb6ea601">
  <xsd:schema xmlns:xsd="http://www.w3.org/2001/XMLSchema" xmlns:xs="http://www.w3.org/2001/XMLSchema" xmlns:p="http://schemas.microsoft.com/office/2006/metadata/properties" xmlns:ns2="0b00998d-d461-4949-a577-49be5adc9d0e" xmlns:ns3="http://schemas.microsoft.com/sharepoint/v3/fields" xmlns:ns4="e351ae97-883c-4725-bf0e-ded96e2c9d50" targetNamespace="http://schemas.microsoft.com/office/2006/metadata/properties" ma:root="true" ma:fieldsID="2dcf9d8a52e71cba25cae0c78fb3074d" ns2:_="" ns3:_="" ns4:_="">
    <xsd:import namespace="0b00998d-d461-4949-a577-49be5adc9d0e"/>
    <xsd:import namespace="http://schemas.microsoft.com/sharepoint/v3/fields"/>
    <xsd:import namespace="e351ae97-883c-4725-bf0e-ded96e2c9d50"/>
    <xsd:element name="properties">
      <xsd:complexType>
        <xsd:sequence>
          <xsd:element name="documentManagement">
            <xsd:complexType>
              <xsd:all>
                <xsd:element ref="ns2:Classification" minOccurs="0"/>
                <xsd:element ref="ns3:_Version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00998d-d461-4949-a577-49be5adc9d0e" elementFormDefault="qualified">
    <xsd:import namespace="http://schemas.microsoft.com/office/2006/documentManagement/types"/>
    <xsd:import namespace="http://schemas.microsoft.com/office/infopath/2007/PartnerControls"/>
    <xsd:element name="Classification" ma:index="8" nillable="true" ma:displayName="Classification" ma:default="UNCLASSIFIED" ma:format="Dropdown" ma:internalName="Classification">
      <xsd:simpleType>
        <xsd:restriction base="dms:Choice">
          <xsd:enumeration value="UNCLASSIFIED"/>
          <xsd:enumeration value="UNCLASSIFIED//FOR OFFICIAL USE ONLY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9" nillable="true" ma:displayName="Publish Version" ma:default="0.1" ma:description="Examples Include: Major = 1.0, Minor =1.1, Patch/Hotfix = 1.1.1" ma:internalName="_Version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1ae97-883c-4725-bf0e-ded96e2c9d50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>0.1</_Version>
    <Classification xmlns="0b00998d-d461-4949-a577-49be5adc9d0e">UNCLASSIFIED</Classification>
    <_dlc_DocId xmlns="e351ae97-883c-4725-bf0e-ded96e2c9d50">22XACR5HRR2X-66660589-630</_dlc_DocId>
    <_dlc_DocIdUrl xmlns="e351ae97-883c-4725-bf0e-ded96e2c9d50">
      <Url>https://daiis.mi.army.mil/iis/daiis/qab/_layouts/15/DocIdRedir.aspx?ID=22XACR5HRR2X-66660589-630</Url>
      <Description>22XACR5HRR2X-66660589-630</Description>
    </_dlc_DocIdUrl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0E852C9-A53C-4AAE-9B09-37A8A8E78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00998d-d461-4949-a577-49be5adc9d0e"/>
    <ds:schemaRef ds:uri="http://schemas.microsoft.com/sharepoint/v3/fields"/>
    <ds:schemaRef ds:uri="e351ae97-883c-4725-bf0e-ded96e2c9d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72E3C0-734B-441C-97C8-B17A372F85D8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79A3CD36-19D7-4117-B9D9-57CFE9CC5DD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40846C1-836F-4839-B180-A282D9690175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0b00998d-d461-4949-a577-49be5adc9d0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351ae97-883c-4725-bf0e-ded96e2c9d50"/>
    <ds:schemaRef ds:uri="http://schemas.microsoft.com/sharepoint/v3/field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2FF11FEB-5820-4C4B-BB33-0E6E5B866F8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248</TotalTime>
  <Words>270</Words>
  <Application>Microsoft Office PowerPoint</Application>
  <PresentationFormat>Widescreen</PresentationFormat>
  <Paragraphs>29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Times New Roman</vt:lpstr>
      <vt:lpstr>Wingdings</vt:lpstr>
      <vt:lpstr>Retrospect</vt:lpstr>
      <vt:lpstr>Install DoD CA Certificate Instructions for IE</vt:lpstr>
      <vt:lpstr>Some ACCS Users get Untrusted Certificate Warning when Visiting ACCS</vt:lpstr>
      <vt:lpstr>Instruction Steps</vt:lpstr>
      <vt:lpstr>1- Save Certificate File</vt:lpstr>
      <vt:lpstr>2- Open Internet Explorer (IE)</vt:lpstr>
      <vt:lpstr>3- Tools  Internet Options</vt:lpstr>
      <vt:lpstr>4- Content Tab Certificates Button</vt:lpstr>
      <vt:lpstr>5- Import  Next</vt:lpstr>
      <vt:lpstr>6 – Filename Browse to Select Certificate  Open</vt:lpstr>
      <vt:lpstr>7 – Next  Select Place all certificates in the following store  Click Browse to change 'Personal' to Trusted Root 'Certification Authorities'   OK  Next  Finish</vt:lpstr>
      <vt:lpstr>8 – Popup ‘Import was Successful  OK  Close  OK</vt:lpstr>
      <vt:lpstr>9 – Close the IE Web Browser</vt:lpstr>
      <vt:lpstr>10 – Open the IE Web Browser and go to https://accs.army.mil </vt:lpstr>
      <vt:lpstr>Hopefully no more Certificate Errors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 DoD CA Certificate Instructions for IE</dc:title>
  <dc:creator>Dr. Foley, Gerald A Mr CIV USA</dc:creator>
  <cp:lastModifiedBy>Kassa, Woinshet E Ms Contractor</cp:lastModifiedBy>
  <cp:revision>30</cp:revision>
  <dcterms:created xsi:type="dcterms:W3CDTF">2018-03-12T13:05:16Z</dcterms:created>
  <dcterms:modified xsi:type="dcterms:W3CDTF">2018-07-13T15:08:46Z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0x010100F5678F37CE95094387B6488149741350</vt:lpwstr>
  </property>
  <property fmtid="{D5CDD505-2E9C-101B-9397-08002B2CF9AE}" pid="3" name="_dlc_DocIdItemGuid">
    <vt:lpwstr>656d485c-e147-48d3-bd4b-8fe3ee337474</vt:lpwstr>
  </property>
</Properties>
</file>